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fb474ffaa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fb474ffaa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cfb474ffaa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cfb474ffaa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fb474ffaa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fb474ffaa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51cefc9f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51cefc9f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051cefc9f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051cefc9f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fab5aa13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fab5aa13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51cefc9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51cefc9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Victoria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51cefc9f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51cefc9f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Victoria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51cefc9f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51cefc9f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Victoria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fb474ffaa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fb474ffaa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fb474ffa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cfb474ffa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51cefc9f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51cefc9f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fb474ffaa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fb474ffaa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Relationship Id="rId4" Type="http://schemas.openxmlformats.org/officeDocument/2006/relationships/image" Target="../media/image8.jpg"/><Relationship Id="rId5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PUCKFish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Preliminary Design Review</a:t>
            </a:r>
            <a:endParaRPr sz="32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Aracri, Peter Ha, Ammar Hussain, Alex Necakov, Victoria Thomas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Overview - Puck Outer Casing</a:t>
            </a:r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 rotWithShape="1">
          <a:blip r:embed="rId3">
            <a:alphaModFix/>
          </a:blip>
          <a:srcRect b="20994" l="20994" r="28792" t="18746"/>
          <a:stretch/>
        </p:blipFill>
        <p:spPr>
          <a:xfrm rot="5400000">
            <a:off x="4513975" y="856752"/>
            <a:ext cx="1350102" cy="216034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1" name="Google Shape;151;p22"/>
          <p:cNvSpPr txBox="1"/>
          <p:nvPr/>
        </p:nvSpPr>
        <p:spPr>
          <a:xfrm>
            <a:off x="3984825" y="2635500"/>
            <a:ext cx="240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Pill Casing in Water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 rotWithShape="1">
          <a:blip r:embed="rId4">
            <a:alphaModFix/>
          </a:blip>
          <a:srcRect b="18617" l="0" r="0" t="17139"/>
          <a:stretch/>
        </p:blipFill>
        <p:spPr>
          <a:xfrm>
            <a:off x="4427646" y="3059225"/>
            <a:ext cx="1522748" cy="130437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3" name="Google Shape;153;p22"/>
          <p:cNvPicPr preferRelativeResize="0"/>
          <p:nvPr/>
        </p:nvPicPr>
        <p:blipFill rotWithShape="1">
          <a:blip r:embed="rId5">
            <a:alphaModFix/>
          </a:blip>
          <a:srcRect b="0" l="9460" r="31227" t="0"/>
          <a:stretch/>
        </p:blipFill>
        <p:spPr>
          <a:xfrm>
            <a:off x="6532926" y="1362100"/>
            <a:ext cx="2360573" cy="298484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4" name="Google Shape;154;p22"/>
          <p:cNvSpPr txBox="1"/>
          <p:nvPr/>
        </p:nvSpPr>
        <p:spPr>
          <a:xfrm>
            <a:off x="4059063" y="4522075"/>
            <a:ext cx="225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Inside of Pill Casing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6273213" y="4428250"/>
            <a:ext cx="28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Diagram of Casing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165625" y="1381700"/>
            <a:ext cx="39432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Our prototype housing is watertight at shallow depths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final PUCKFish housing is most likely going to be epoxy, totally encasing the electronics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This is common in industry, where high pressure, waterproof, corrosion-resistant housings are necessary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This would also allow huge flexibility in the mounting of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instrumentation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that needs seawater access, without compromising other electronics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Overview - </a:t>
            </a:r>
            <a:r>
              <a:rPr lang="en"/>
              <a:t>Charging and Power</a:t>
            </a:r>
            <a:endParaRPr/>
          </a:p>
        </p:txBody>
      </p:sp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727650" y="1898175"/>
            <a:ext cx="7688700" cy="28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Contact based charging ports will inevitably fail 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Salt water will eventually intrude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Covers would require regular maintenance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Existing ruggedized solutions aren’t designed for deepwater pressures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Unergonomic, inconvenient solutions won’t be used by fisheries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Wireless charging removes a point of failure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Allows </a:t>
            </a:r>
            <a:r>
              <a:rPr lang="en"/>
              <a:t>charging</a:t>
            </a:r>
            <a:r>
              <a:rPr lang="en"/>
              <a:t> without any physical risk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Potentially need to license the technology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Unfamiliar technology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Battery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Use a LiPo battery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Make sure it works at temperature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Preliminary calculation says we can get away with 500 mAh, but further calculations may be needed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Overview - Base Station</a:t>
            </a:r>
            <a:endParaRPr/>
          </a:p>
        </p:txBody>
      </p:sp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Using a Raspberry Pi with LoRa radio connected to it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Save data to SD card for use with data analytics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Very lightweight, may downgrade the Pi to something cheaper</a:t>
            </a:r>
            <a:endParaRPr/>
          </a:p>
        </p:txBody>
      </p:sp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5375" y="3202925"/>
            <a:ext cx="3423176" cy="194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Schedule: Task List</a:t>
            </a:r>
            <a:endParaRPr/>
          </a:p>
        </p:txBody>
      </p:sp>
      <p:pic>
        <p:nvPicPr>
          <p:cNvPr id="175" name="Google Shape;1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9700" y="497650"/>
            <a:ext cx="3494742" cy="464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Schedule: Gantt Chart</a:t>
            </a:r>
            <a:endParaRPr/>
          </a:p>
        </p:txBody>
      </p:sp>
      <p:pic>
        <p:nvPicPr>
          <p:cNvPr id="181" name="Google Shape;1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90921"/>
            <a:ext cx="9144000" cy="2364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Fisheries have a regulatory cap on how many traps they can place, and where they can be placed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Trappers are forced to guess at lobster clusters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There is no effective way to optimise trap placement without up to date data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Trappers currently make heavy use of incomplete, unreliable historical data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 solution to trappers’ data needs exists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99" name="Google Shape;99;p15"/>
          <p:cNvSpPr txBox="1"/>
          <p:nvPr/>
        </p:nvSpPr>
        <p:spPr>
          <a:xfrm>
            <a:off x="720000" y="1597650"/>
            <a:ext cx="7704000" cy="24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In order to preserve the North American right whale population, trappers are limited by the amount of traps that they can deploy by regulation which limits </a:t>
            </a:r>
            <a:r>
              <a:rPr lang="en" sz="1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their</a:t>
            </a:r>
            <a:r>
              <a:rPr lang="en" sz="1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 ability to achieve high catch yields</a:t>
            </a:r>
            <a:endParaRPr sz="1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There is little data to support where trappers should drop traps, wasting time through trial and error</a:t>
            </a:r>
            <a:endParaRPr sz="1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Mounted onto lobster traps, PUCKFish will house sensors that collect vital data on lobster ecosystems which then can be fed to a </a:t>
            </a:r>
            <a:r>
              <a:rPr lang="en" sz="1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model</a:t>
            </a:r>
            <a:r>
              <a:rPr lang="en" sz="1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 provided by our clients in order to provide the optimal fishing locations, thus increasing catch </a:t>
            </a:r>
            <a:r>
              <a:rPr lang="en" sz="1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yield</a:t>
            </a:r>
            <a:endParaRPr sz="1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3842700" cy="26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●"/>
            </a:pPr>
            <a:r>
              <a:rPr lang="en" sz="1125"/>
              <a:t>Collect information about water in area around trap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Dissolved Oxygen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Depth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Salinity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Temperature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Water Current Velocity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Ambient Light</a:t>
            </a:r>
            <a:endParaRPr sz="1125"/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●"/>
            </a:pPr>
            <a:r>
              <a:rPr lang="en" sz="1125"/>
              <a:t>Poll sensors at least once per hour</a:t>
            </a:r>
            <a:endParaRPr sz="1125"/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●"/>
            </a:pPr>
            <a:r>
              <a:rPr lang="en" sz="1125"/>
              <a:t>Last 10 days off of a single charge</a:t>
            </a:r>
            <a:endParaRPr sz="1125"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4791800" y="2078875"/>
            <a:ext cx="3842700" cy="27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Compact form factor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Rechargeable with shipboard marine batteries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Be robust enough to withstand constant marine conditions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Automatically detect when the trap surfaces/descends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Transmits data to shipboard base station when trap surfaces, stored in common devices and formats.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Unit cost &lt; $50 at scale, $150 for prototype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Deliverables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Three PUCKFish underwater sensing devices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Base station for data transmission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Easy charging solution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Accompanying documentation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925" y="1919850"/>
            <a:ext cx="4618826" cy="257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2250" y="2117000"/>
            <a:ext cx="3063600" cy="21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1219588" y="4565000"/>
            <a:ext cx="323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Overview of Puck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5366288" y="4499000"/>
            <a:ext cx="323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Overview of Base Station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825" y="0"/>
            <a:ext cx="73723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Overview - Sensors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729450" y="2100900"/>
            <a:ext cx="3842700" cy="28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●"/>
            </a:pPr>
            <a:r>
              <a:rPr lang="en" sz="1125"/>
              <a:t>Dissolved Oxygen - In progress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Low cost (premade solutions cost &gt;$100)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Either exposed to exterior or have low power draw for optical sensing</a:t>
            </a:r>
            <a:endParaRPr sz="1125"/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●"/>
            </a:pPr>
            <a:r>
              <a:rPr lang="en" sz="1125"/>
              <a:t>Salinity - In progress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Exposed to exterior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Calibrate electrodes correctly</a:t>
            </a:r>
            <a:endParaRPr sz="1125"/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●"/>
            </a:pPr>
            <a:r>
              <a:rPr lang="en" sz="1125"/>
              <a:t>Water Current Velocity - ICM-20608-G (IMU)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Give reasonable data underwater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Operate while in liquid and tethered to buoy line/lobster trap</a:t>
            </a:r>
            <a:endParaRPr sz="1125"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4572000" y="2100900"/>
            <a:ext cx="3842700" cy="28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●"/>
            </a:pPr>
            <a:r>
              <a:rPr lang="en" sz="1125"/>
              <a:t>Depth - MS583730BA01-50 (Also Temp sensor)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Exposed to exterior (water proof)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Operate at 30 bar pressure and low temp</a:t>
            </a:r>
            <a:endParaRPr sz="1125"/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●"/>
            </a:pPr>
            <a:r>
              <a:rPr lang="en" sz="1125"/>
              <a:t>Temperature - MS583730BA01-50 (same)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Avoid temperature bleed from rest of unit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Operate at range expected underwater (-55C)</a:t>
            </a:r>
            <a:endParaRPr sz="1125"/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●"/>
            </a:pPr>
            <a:r>
              <a:rPr lang="en" sz="1125"/>
              <a:t>Ambient Light - LTR-329ALS-01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Avoid light bleed from other sensors (dissolved O2)</a:t>
            </a:r>
            <a:endParaRPr sz="1125"/>
          </a:p>
          <a:p>
            <a:pPr indent="-3000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25"/>
              <a:buChar char="○"/>
            </a:pPr>
            <a:r>
              <a:rPr lang="en" sz="1125"/>
              <a:t>Behind waterproof cover to get reading</a:t>
            </a:r>
            <a:endParaRPr sz="1125"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9475" y="2476350"/>
            <a:ext cx="890210" cy="10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9470" y="3966366"/>
            <a:ext cx="724225" cy="739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8" y="3903405"/>
            <a:ext cx="890200" cy="865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Overview - Prototype Puck </a:t>
            </a:r>
            <a:r>
              <a:rPr lang="en"/>
              <a:t>𝛍</a:t>
            </a:r>
            <a:r>
              <a:rPr lang="en"/>
              <a:t>C, Radio, and Power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729450" y="2078875"/>
            <a:ext cx="3842700" cy="27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/>
              <a:t>IMU</a:t>
            </a:r>
            <a:r>
              <a:rPr lang="en"/>
              <a:t>: </a:t>
            </a:r>
            <a:r>
              <a:rPr lang="en"/>
              <a:t>FXOS8700 + FXAS21002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Prototype board, will be using cheaper option in the future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/>
              <a:t>Microcontroller</a:t>
            </a:r>
            <a:r>
              <a:rPr lang="en"/>
              <a:t>: Feather M0 ATSMD2118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Use same microcontroller, but stip down to essential components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/>
              <a:t>Radio</a:t>
            </a:r>
            <a:r>
              <a:rPr lang="en"/>
              <a:t>: </a:t>
            </a:r>
            <a:r>
              <a:rPr lang="en"/>
              <a:t>RFM9x LoRa 915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Use same radio in full model, works at range</a:t>
            </a:r>
            <a:endParaRPr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/>
              <a:t>Battery</a:t>
            </a:r>
            <a:r>
              <a:rPr lang="en"/>
              <a:t>: Anker 2500 mAh</a:t>
            </a:r>
            <a:endParaRPr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Temporary battery for testing, can get away with much smaller LiPo battery to integrate in final model</a:t>
            </a:r>
            <a:endParaRPr/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504100" y="1614224"/>
            <a:ext cx="2787901" cy="3717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